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4D335-A3DB-4FFF-99A8-303EACAC034D}" type="datetimeFigureOut">
              <a:rPr lang="es-CO" smtClean="0"/>
              <a:t>12/08/2025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005" y="725805"/>
            <a:ext cx="2860675" cy="507619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405" y="729615"/>
            <a:ext cx="2966720" cy="52089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Martinez, Maria</dc:creator>
  <cp:lastModifiedBy>Baquero, Miguel</cp:lastModifiedBy>
  <cp:revision>2</cp:revision>
  <dcterms:created xsi:type="dcterms:W3CDTF">2022-10-21T15:36:00Z</dcterms:created>
  <dcterms:modified xsi:type="dcterms:W3CDTF">2025-08-12T14:52:35Z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F999EBAAC213454DB7A0A8274EA7B2DC_12</vt:lpwstr>
  </property>
  <property fmtid="{D5CDD505-2E9C-101B-9397-08002B2CF9AE}" pid="3" name="KSOProductBuildVer">
    <vt:lpwstr>3082-12.2.0.21931</vt:lpwstr>
  </property>
</Properties>
</file>